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70" r:id="rId4"/>
    <p:sldId id="272" r:id="rId5"/>
    <p:sldId id="274" r:id="rId6"/>
    <p:sldId id="276" r:id="rId7"/>
    <p:sldId id="277" r:id="rId8"/>
    <p:sldId id="279" r:id="rId9"/>
    <p:sldId id="281" r:id="rId10"/>
    <p:sldId id="283" r:id="rId11"/>
    <p:sldId id="294" r:id="rId12"/>
    <p:sldId id="29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99CC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04CD-971D-458F-9B6D-9070E17D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3FC40-195B-4032-A4D2-CDFABF35A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D2F37-FB61-4BDF-BDF7-43B080BB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F3BB-77CB-4CDF-97E4-E68475E91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F3BB-77CB-4CDF-97E4-E68475E91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FC12-ECE5-4A52-A9FB-1EE5E2279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61D2-B635-4F7F-866F-7D693265A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DA46-3EF2-46E9-A2BD-1FD22203A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57AA-8F00-48FD-89F8-4F4FA77B7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3CFB0-E3C2-4B6D-BE66-A5FE7B6B4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5377-1718-4983-A9E2-4E3B37FE5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E2FF-7F30-4A56-80E5-4CCBE0217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A79EA-CEE8-4B7B-B8D0-6A585B0D5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4089B-751B-49F7-8150-E472B6A03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BD0E8A-C921-41C8-8003-62B695DB0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600200" y="15240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51" name="Picture 3" descr="Plant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6697" y="-161160"/>
            <a:ext cx="9677400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47800" y="685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04157" y="1710992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2286000" y="9906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2754261" y="2020352"/>
            <a:ext cx="2492477" cy="4609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2037227" y="3294167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1371600" y="2832865"/>
            <a:ext cx="525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3333CC"/>
                </a:solidFill>
              </a:rPr>
              <a:t>TIẾNG 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2500" y="1000962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Thứ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năm</a:t>
            </a:r>
            <a:r>
              <a:rPr lang="en-US" sz="3200" b="1" dirty="0" smtClean="0">
                <a:solidFill>
                  <a:srgbClr val="0070C0"/>
                </a:solidFill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</a:rPr>
              <a:t>ngày</a:t>
            </a:r>
            <a:r>
              <a:rPr lang="en-US" sz="3200" b="1" dirty="0" smtClean="0">
                <a:solidFill>
                  <a:srgbClr val="0070C0"/>
                </a:solidFill>
              </a:rPr>
              <a:t> 12 </a:t>
            </a:r>
            <a:r>
              <a:rPr lang="en-US" sz="3200" b="1" dirty="0" err="1" smtClean="0">
                <a:solidFill>
                  <a:srgbClr val="0070C0"/>
                </a:solidFill>
              </a:rPr>
              <a:t>tháng</a:t>
            </a:r>
            <a:r>
              <a:rPr lang="en-US" sz="3200" b="1" dirty="0" smtClean="0">
                <a:solidFill>
                  <a:srgbClr val="0070C0"/>
                </a:solidFill>
              </a:rPr>
              <a:t> 11 </a:t>
            </a:r>
            <a:r>
              <a:rPr lang="en-US" sz="3200" b="1" dirty="0" err="1" smtClean="0">
                <a:solidFill>
                  <a:srgbClr val="0070C0"/>
                </a:solidFill>
              </a:rPr>
              <a:t>năm</a:t>
            </a:r>
            <a:r>
              <a:rPr lang="en-US" sz="3200" b="1" dirty="0" smtClean="0">
                <a:solidFill>
                  <a:srgbClr val="0070C0"/>
                </a:solidFill>
              </a:rPr>
              <a:t> 2021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7465" y="4488741"/>
            <a:ext cx="5530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https://youtu.be/AbmybwWnjAQ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09800"/>
            <a:ext cx="7848600" cy="1828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smtClean="0">
                <a:solidFill>
                  <a:srgbClr val="3333CC"/>
                </a:solidFill>
              </a:rPr>
              <a:t>    </a:t>
            </a:r>
            <a:r>
              <a:rPr lang="en-US" u="sng" dirty="0" err="1" smtClean="0">
                <a:solidFill>
                  <a:srgbClr val="3333CC"/>
                </a:solidFill>
              </a:rPr>
              <a:t>Nội</a:t>
            </a:r>
            <a:r>
              <a:rPr lang="en-US" u="sng" dirty="0" smtClean="0">
                <a:solidFill>
                  <a:srgbClr val="3333CC"/>
                </a:solidFill>
              </a:rPr>
              <a:t> dung 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3600" dirty="0">
                <a:solidFill>
                  <a:srgbClr val="3333CC"/>
                </a:solidFill>
              </a:rPr>
              <a:t> </a:t>
            </a:r>
            <a:r>
              <a:rPr lang="en-US" sz="3600" dirty="0" smtClean="0">
                <a:solidFill>
                  <a:srgbClr val="3333CC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Bài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</a:t>
            </a:r>
            <a:r>
              <a:rPr lang="vi-VN" sz="3600" dirty="0" smtClean="0">
                <a:solidFill>
                  <a:srgbClr val="C00000"/>
                </a:solidFill>
              </a:rPr>
              <a:t>ơ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khuyên</a:t>
            </a:r>
            <a:r>
              <a:rPr lang="en-US" sz="3600" dirty="0" smtClean="0">
                <a:solidFill>
                  <a:srgbClr val="C00000"/>
                </a:solidFill>
              </a:rPr>
              <a:t> con ng</a:t>
            </a:r>
            <a:r>
              <a:rPr lang="vi-VN" sz="3600" dirty="0" smtClean="0">
                <a:solidFill>
                  <a:srgbClr val="C00000"/>
                </a:solidFill>
              </a:rPr>
              <a:t>ư</a:t>
            </a:r>
            <a:r>
              <a:rPr lang="en-US" sz="3600" dirty="0" err="1" smtClean="0">
                <a:solidFill>
                  <a:srgbClr val="C00000"/>
                </a:solidFill>
              </a:rPr>
              <a:t>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sống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giữa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cộng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vi-VN" sz="3600" dirty="0" smtClean="0">
                <a:solidFill>
                  <a:srgbClr val="C00000"/>
                </a:solidFill>
              </a:rPr>
              <a:t>đ</a:t>
            </a:r>
            <a:r>
              <a:rPr lang="en-US" sz="3600" dirty="0" err="1" smtClean="0">
                <a:solidFill>
                  <a:srgbClr val="C00000"/>
                </a:solidFill>
              </a:rPr>
              <a:t>ồng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phải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yêu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</a:t>
            </a:r>
            <a:r>
              <a:rPr lang="vi-VN" sz="3600" dirty="0" smtClean="0">
                <a:solidFill>
                  <a:srgbClr val="C00000"/>
                </a:solidFill>
              </a:rPr>
              <a:t>ươ</a:t>
            </a:r>
            <a:r>
              <a:rPr lang="en-US" sz="3600" dirty="0" smtClean="0">
                <a:solidFill>
                  <a:srgbClr val="C00000"/>
                </a:solidFill>
              </a:rPr>
              <a:t>ng </a:t>
            </a:r>
            <a:r>
              <a:rPr lang="en-US" sz="3600" dirty="0" err="1" smtClean="0">
                <a:solidFill>
                  <a:srgbClr val="C00000"/>
                </a:solidFill>
              </a:rPr>
              <a:t>anh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em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bạn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vi-VN" sz="3600" dirty="0" smtClean="0">
                <a:solidFill>
                  <a:srgbClr val="C00000"/>
                </a:solidFill>
              </a:rPr>
              <a:t>đ</a:t>
            </a:r>
            <a:r>
              <a:rPr lang="en-US" sz="3600" dirty="0" err="1" smtClean="0">
                <a:solidFill>
                  <a:srgbClr val="C00000"/>
                </a:solidFill>
              </a:rPr>
              <a:t>ồng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chí</a:t>
            </a:r>
            <a:r>
              <a:rPr lang="en-US" sz="3600" dirty="0" smtClean="0">
                <a:solidFill>
                  <a:srgbClr val="C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685800"/>
            <a:ext cx="223939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00CC"/>
                </a:solidFill>
              </a:rPr>
              <a:t>Tập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vi-VN" sz="2800" b="1" dirty="0">
                <a:solidFill>
                  <a:srgbClr val="0000CC"/>
                </a:solidFill>
              </a:rPr>
              <a:t>đ</a:t>
            </a:r>
            <a:r>
              <a:rPr lang="en-US" sz="2800" b="1" dirty="0" err="1">
                <a:solidFill>
                  <a:srgbClr val="0000CC"/>
                </a:solidFill>
              </a:rPr>
              <a:t>ọc</a:t>
            </a:r>
            <a:r>
              <a:rPr lang="en-US" sz="2800" b="1" dirty="0">
                <a:solidFill>
                  <a:srgbClr val="0000CC"/>
                </a:solidFill>
              </a:rPr>
              <a:t> :</a:t>
            </a:r>
            <a:r>
              <a:rPr lang="en-US" sz="2800" b="1" dirty="0" err="1">
                <a:solidFill>
                  <a:srgbClr val="FFC000"/>
                </a:solidFill>
              </a:rPr>
              <a:t>Tiếng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ru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371600" y="990600"/>
            <a:ext cx="65532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</a:rPr>
              <a:t>Tiếng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ru</a:t>
            </a:r>
            <a:endParaRPr lang="en-US" sz="2400" b="1" dirty="0">
              <a:solidFill>
                <a:srgbClr val="C00000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Con </a:t>
            </a:r>
            <a:r>
              <a:rPr lang="en-US" sz="2400" dirty="0" err="1">
                <a:solidFill>
                  <a:srgbClr val="0000FF"/>
                </a:solidFill>
              </a:rPr>
              <a:t>ong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làm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mật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yêu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hoa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  Con </a:t>
            </a:r>
            <a:r>
              <a:rPr lang="en-US" sz="2400" dirty="0" err="1">
                <a:solidFill>
                  <a:srgbClr val="0000FF"/>
                </a:solidFill>
              </a:rPr>
              <a:t>cá</a:t>
            </a:r>
            <a:r>
              <a:rPr lang="en-US" sz="2400" dirty="0">
                <a:solidFill>
                  <a:srgbClr val="0000FF"/>
                </a:solidFill>
              </a:rPr>
              <a:t> b</a:t>
            </a:r>
            <a:r>
              <a:rPr lang="vi-VN" sz="2400" dirty="0">
                <a:solidFill>
                  <a:srgbClr val="0000FF"/>
                </a:solidFill>
              </a:rPr>
              <a:t>ơ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yêu</a:t>
            </a:r>
            <a:r>
              <a:rPr lang="en-US" sz="2400" dirty="0">
                <a:solidFill>
                  <a:srgbClr val="0000FF"/>
                </a:solidFill>
              </a:rPr>
              <a:t> n</a:t>
            </a:r>
            <a:r>
              <a:rPr lang="vi-VN" sz="2400" dirty="0">
                <a:solidFill>
                  <a:srgbClr val="0000FF"/>
                </a:solidFill>
              </a:rPr>
              <a:t>ư</a:t>
            </a:r>
            <a:r>
              <a:rPr lang="en-US" sz="2400" dirty="0" err="1">
                <a:solidFill>
                  <a:srgbClr val="0000FF"/>
                </a:solidFill>
              </a:rPr>
              <a:t>ớc</a:t>
            </a:r>
            <a:r>
              <a:rPr lang="en-US" sz="2400" dirty="0" smtClean="0">
                <a:solidFill>
                  <a:srgbClr val="0000FF"/>
                </a:solidFill>
              </a:rPr>
              <a:t>; con </a:t>
            </a:r>
            <a:r>
              <a:rPr lang="en-US" sz="2400" dirty="0" err="1">
                <a:solidFill>
                  <a:srgbClr val="0000FF"/>
                </a:solidFill>
              </a:rPr>
              <a:t>chim</a:t>
            </a:r>
            <a:r>
              <a:rPr lang="en-US" sz="2400" dirty="0">
                <a:solidFill>
                  <a:srgbClr val="0000FF"/>
                </a:solidFill>
              </a:rPr>
              <a:t> ca, </a:t>
            </a:r>
            <a:r>
              <a:rPr lang="en-US" sz="2400" dirty="0" err="1">
                <a:solidFill>
                  <a:srgbClr val="0000FF"/>
                </a:solidFill>
              </a:rPr>
              <a:t>yêu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trời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Con ng</a:t>
            </a:r>
            <a:r>
              <a:rPr lang="vi-VN" sz="2400" dirty="0">
                <a:solidFill>
                  <a:srgbClr val="0000FF"/>
                </a:solidFill>
              </a:rPr>
              <a:t>ư</a:t>
            </a:r>
            <a:r>
              <a:rPr lang="en-US" sz="2400" dirty="0" err="1">
                <a:solidFill>
                  <a:srgbClr val="0000FF"/>
                </a:solidFill>
              </a:rPr>
              <a:t>ời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muốn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con </a:t>
            </a:r>
            <a:r>
              <a:rPr lang="vi-VN" sz="2400" dirty="0">
                <a:solidFill>
                  <a:srgbClr val="0000FF"/>
                </a:solidFill>
              </a:rPr>
              <a:t>ơ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Phải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yêu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ồng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chí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yêu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ng</a:t>
            </a:r>
            <a:r>
              <a:rPr lang="vi-VN" sz="2400" dirty="0">
                <a:solidFill>
                  <a:srgbClr val="0000FF"/>
                </a:solidFill>
              </a:rPr>
              <a:t>ư</a:t>
            </a:r>
            <a:r>
              <a:rPr lang="en-US" sz="2400" dirty="0" err="1">
                <a:solidFill>
                  <a:srgbClr val="0000FF"/>
                </a:solidFill>
              </a:rPr>
              <a:t>ời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anh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em</a:t>
            </a:r>
            <a:r>
              <a:rPr lang="en-US" sz="2400" dirty="0">
                <a:solidFill>
                  <a:srgbClr val="0000FF"/>
                </a:solidFill>
              </a:rPr>
              <a:t> .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Một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ngôi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sao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chẳng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sáng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êm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Một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thân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lúa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chin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chẳng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nên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mùa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vàng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Một</a:t>
            </a:r>
            <a:r>
              <a:rPr lang="en-US" sz="2400" dirty="0">
                <a:solidFill>
                  <a:srgbClr val="0000FF"/>
                </a:solidFill>
              </a:rPr>
              <a:t> ng</a:t>
            </a:r>
            <a:r>
              <a:rPr lang="vi-VN" sz="2400" dirty="0">
                <a:solidFill>
                  <a:srgbClr val="0000FF"/>
                </a:solidFill>
              </a:rPr>
              <a:t>ư</a:t>
            </a:r>
            <a:r>
              <a:rPr lang="en-US" sz="2400" dirty="0" err="1">
                <a:solidFill>
                  <a:srgbClr val="0000FF"/>
                </a:solidFill>
              </a:rPr>
              <a:t>ời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vi-VN" sz="2400" dirty="0" smtClean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âu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phải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nhân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gian</a:t>
            </a:r>
            <a:r>
              <a:rPr lang="en-US" sz="2400" dirty="0">
                <a:solidFill>
                  <a:srgbClr val="0000FF"/>
                </a:solidFill>
              </a:rPr>
              <a:t> ?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Sống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</a:t>
            </a:r>
            <a:r>
              <a:rPr lang="vi-VN" sz="2400" dirty="0">
                <a:solidFill>
                  <a:srgbClr val="0000FF"/>
                </a:solidFill>
              </a:rPr>
              <a:t>ă</a:t>
            </a:r>
            <a:r>
              <a:rPr lang="en-US" sz="2400" dirty="0">
                <a:solidFill>
                  <a:srgbClr val="0000FF"/>
                </a:solidFill>
              </a:rPr>
              <a:t>ng, </a:t>
            </a:r>
            <a:r>
              <a:rPr lang="en-US" sz="2400" dirty="0" err="1">
                <a:solidFill>
                  <a:srgbClr val="0000FF"/>
                </a:solidFill>
              </a:rPr>
              <a:t>một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ốm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lửa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tàn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mà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thôi</a:t>
            </a:r>
            <a:r>
              <a:rPr lang="en-US" sz="2400" dirty="0">
                <a:solidFill>
                  <a:srgbClr val="0000FF"/>
                </a:solidFill>
              </a:rPr>
              <a:t> !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Núi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cao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bởi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có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ất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bồi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Núi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chê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ất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thấp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núi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ngồi</a:t>
            </a:r>
            <a:r>
              <a:rPr lang="en-US" sz="2400" dirty="0">
                <a:solidFill>
                  <a:srgbClr val="0000FF"/>
                </a:solidFill>
              </a:rPr>
              <a:t> ở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âu</a:t>
            </a:r>
            <a:r>
              <a:rPr lang="en-US" sz="2400" dirty="0">
                <a:solidFill>
                  <a:srgbClr val="0000FF"/>
                </a:solidFill>
              </a:rPr>
              <a:t> ?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Muôn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dòng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>
                <a:solidFill>
                  <a:srgbClr val="0000FF"/>
                </a:solidFill>
              </a:rPr>
              <a:t>ổ </a:t>
            </a:r>
            <a:r>
              <a:rPr lang="en-US" sz="2400" dirty="0" err="1">
                <a:solidFill>
                  <a:srgbClr val="0000FF"/>
                </a:solidFill>
              </a:rPr>
              <a:t>biển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sâu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Biển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chê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sông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nhỏ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biển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vi-VN" sz="2400" dirty="0">
                <a:solidFill>
                  <a:srgbClr val="0000FF"/>
                </a:solidFill>
              </a:rPr>
              <a:t>đ</a:t>
            </a:r>
            <a:r>
              <a:rPr lang="en-US" sz="2400" dirty="0" err="1">
                <a:solidFill>
                  <a:srgbClr val="0000FF"/>
                </a:solidFill>
              </a:rPr>
              <a:t>âu</a:t>
            </a:r>
            <a:r>
              <a:rPr lang="en-US" sz="2400" dirty="0">
                <a:solidFill>
                  <a:srgbClr val="0000FF"/>
                </a:solidFill>
              </a:rPr>
              <a:t> n</a:t>
            </a:r>
            <a:r>
              <a:rPr lang="vi-VN" sz="2400" dirty="0">
                <a:solidFill>
                  <a:srgbClr val="0000FF"/>
                </a:solidFill>
              </a:rPr>
              <a:t>ư</a:t>
            </a:r>
            <a:r>
              <a:rPr lang="en-US" sz="2400" dirty="0" err="1">
                <a:solidFill>
                  <a:srgbClr val="0000FF"/>
                </a:solidFill>
              </a:rPr>
              <a:t>ớc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còn</a:t>
            </a:r>
            <a:r>
              <a:rPr lang="en-US" sz="2400" dirty="0">
                <a:solidFill>
                  <a:srgbClr val="0000FF"/>
                </a:solidFill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                                               </a:t>
            </a:r>
            <a:r>
              <a:rPr lang="en-US" sz="2400" b="1" dirty="0" err="1" smtClean="0"/>
              <a:t>Tố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Hữu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lant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772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CỦNG CỐ - DẶN DÒ.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524000" y="2286000"/>
            <a:ext cx="685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600" b="1">
                <a:solidFill>
                  <a:srgbClr val="FF5050"/>
                </a:solidFill>
              </a:rPr>
              <a:t>Nắm vững nội dung bài học</a:t>
            </a:r>
            <a:r>
              <a:rPr lang="en-US" sz="3200" b="1">
                <a:solidFill>
                  <a:srgbClr val="FF5050"/>
                </a:solidFill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en-US" sz="3200" b="1">
              <a:solidFill>
                <a:srgbClr val="FF5050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5050"/>
                </a:solidFill>
              </a:rPr>
              <a:t>3. Chuẩn bị: bài tiếp theo.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524000" y="3048000"/>
            <a:ext cx="6858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2. Học thuộc </a:t>
            </a:r>
            <a:r>
              <a:rPr lang="vi-VN" sz="3600" b="1">
                <a:solidFill>
                  <a:srgbClr val="FF0000"/>
                </a:solidFill>
              </a:rPr>
              <a:t>đ</a:t>
            </a:r>
            <a:r>
              <a:rPr lang="en-US" sz="3600" b="1">
                <a:solidFill>
                  <a:srgbClr val="FF0000"/>
                </a:solidFill>
              </a:rPr>
              <a:t>oạn v</a:t>
            </a:r>
            <a:r>
              <a:rPr lang="vi-VN" sz="3600" b="1">
                <a:solidFill>
                  <a:srgbClr val="FF0000"/>
                </a:solidFill>
              </a:rPr>
              <a:t>ă</a:t>
            </a:r>
            <a:r>
              <a:rPr lang="en-US" sz="3600" b="1">
                <a:solidFill>
                  <a:srgbClr val="FF0000"/>
                </a:solidFill>
              </a:rPr>
              <a:t>n em thích nhất.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07589" y="2133600"/>
            <a:ext cx="8382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             </a:t>
            </a:r>
            <a:r>
              <a:rPr lang="en-US" sz="1600" dirty="0" smtClean="0"/>
              <a:t>     </a:t>
            </a:r>
            <a:r>
              <a:rPr lang="en-US" sz="3200" dirty="0" smtClean="0"/>
              <a:t>Con </a:t>
            </a:r>
            <a:r>
              <a:rPr lang="en-US" sz="3200" dirty="0" err="1" smtClean="0"/>
              <a:t>ong</a:t>
            </a:r>
            <a:r>
              <a:rPr lang="en-US" sz="3200" dirty="0" smtClean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mật</a:t>
            </a:r>
            <a:r>
              <a:rPr lang="en-US" sz="3200" dirty="0"/>
              <a:t>,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/>
              <a:t>hoa</a:t>
            </a:r>
            <a:r>
              <a:rPr lang="en-US" sz="3200" dirty="0"/>
              <a:t>   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 Con </a:t>
            </a:r>
            <a:r>
              <a:rPr lang="en-US" sz="3200" dirty="0" err="1"/>
              <a:t>cá</a:t>
            </a:r>
            <a:r>
              <a:rPr lang="en-US" sz="3200" dirty="0"/>
              <a:t> </a:t>
            </a:r>
            <a:r>
              <a:rPr lang="en-US" sz="3200" dirty="0" err="1"/>
              <a:t>bơi</a:t>
            </a:r>
            <a:r>
              <a:rPr lang="en-US" sz="3200" dirty="0"/>
              <a:t>,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nước</a:t>
            </a:r>
            <a:r>
              <a:rPr lang="en-US" sz="3200" dirty="0" smtClean="0"/>
              <a:t>; con </a:t>
            </a:r>
            <a:r>
              <a:rPr lang="en-US" sz="3200" dirty="0" err="1"/>
              <a:t>chim</a:t>
            </a:r>
            <a:r>
              <a:rPr lang="en-US" sz="3200" dirty="0"/>
              <a:t> ca,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/>
              <a:t>trời</a:t>
            </a:r>
            <a:r>
              <a:rPr lang="en-US" sz="32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          Con </a:t>
            </a:r>
            <a:r>
              <a:rPr lang="en-US" sz="3200" dirty="0" err="1"/>
              <a:t>người</a:t>
            </a:r>
            <a:r>
              <a:rPr lang="en-US" sz="3200" dirty="0"/>
              <a:t> </a:t>
            </a:r>
            <a:r>
              <a:rPr lang="en-US" sz="3200" dirty="0" err="1"/>
              <a:t>muốn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, </a:t>
            </a:r>
            <a:r>
              <a:rPr lang="en-US" sz="3200" dirty="0" smtClean="0"/>
              <a:t>con </a:t>
            </a:r>
            <a:r>
              <a:rPr lang="en-US" sz="3200" dirty="0" err="1"/>
              <a:t>ơi</a:t>
            </a:r>
            <a:endParaRPr lang="en-US" sz="3200" dirty="0"/>
          </a:p>
          <a:p>
            <a:pPr>
              <a:spcBef>
                <a:spcPct val="50000"/>
              </a:spcBef>
            </a:pPr>
            <a:r>
              <a:rPr lang="en-US" sz="3200" dirty="0"/>
              <a:t>    </a:t>
            </a:r>
            <a:r>
              <a:rPr lang="en-US" sz="3200" dirty="0" err="1"/>
              <a:t>Phải</a:t>
            </a:r>
            <a:r>
              <a:rPr lang="en-US" sz="3200" dirty="0"/>
              <a:t> </a:t>
            </a:r>
            <a:r>
              <a:rPr lang="en-US" sz="3200" dirty="0" err="1"/>
              <a:t>yêu</a:t>
            </a:r>
            <a:r>
              <a:rPr lang="en-US" sz="3200" dirty="0"/>
              <a:t> </a:t>
            </a:r>
            <a:r>
              <a:rPr lang="en-US" sz="3200" dirty="0" err="1"/>
              <a:t>đồng</a:t>
            </a:r>
            <a:r>
              <a:rPr lang="en-US" sz="3200" dirty="0"/>
              <a:t> </a:t>
            </a:r>
            <a:r>
              <a:rPr lang="en-US" sz="3200" dirty="0" err="1"/>
              <a:t>chí</a:t>
            </a:r>
            <a:r>
              <a:rPr lang="en-US" sz="3200" dirty="0"/>
              <a:t>,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/>
              <a:t>người</a:t>
            </a:r>
            <a:r>
              <a:rPr lang="en-US" sz="3200" dirty="0"/>
              <a:t> </a:t>
            </a:r>
            <a:r>
              <a:rPr lang="en-US" sz="3200" dirty="0" err="1"/>
              <a:t>anh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1143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Tiếng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ru</a:t>
            </a:r>
            <a:endParaRPr lang="en-US" sz="3600" b="1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800600" y="22860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H="1">
            <a:off x="6483145" y="22479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6400800" y="22479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H="1">
            <a:off x="2743200" y="29718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H="1">
            <a:off x="4714568" y="29718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H="1">
            <a:off x="4790768" y="2985319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H="1">
            <a:off x="7160342" y="3681092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H="1">
            <a:off x="7114868" y="29718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H="1">
            <a:off x="8727358" y="2944761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flipH="1">
            <a:off x="8823222" y="2943532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H="1">
            <a:off x="5867400" y="36576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 flipH="1">
            <a:off x="7277100" y="3681092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H="1">
            <a:off x="4343400" y="44196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 flipH="1">
            <a:off x="7848600" y="44196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 flipH="1">
            <a:off x="7924800" y="4419600"/>
            <a:ext cx="76200" cy="3810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sz="quarter" idx="2"/>
          </p:nvPr>
        </p:nvSpPr>
        <p:spPr>
          <a:xfrm>
            <a:off x="4572000" y="1295400"/>
            <a:ext cx="4038600" cy="1828800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pic>
        <p:nvPicPr>
          <p:cNvPr id="19459" name="Picture 3" descr="scan0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472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Landscape_8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888" y="609600"/>
            <a:ext cx="42021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Landscape_2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505200"/>
            <a:ext cx="4114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914400" y="0"/>
            <a:ext cx="766603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Con ong, con cá, con chim yêu những gì ? Vì sao?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48000" y="57912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Con chim yêu trời vì có bầu trời cao rộng chim mới tung t</a:t>
            </a:r>
            <a:r>
              <a:rPr lang="vi-VN" sz="2400" b="1"/>
              <a:t>ă</a:t>
            </a:r>
            <a:r>
              <a:rPr lang="en-US" sz="2400" b="1"/>
              <a:t>ng bay l</a:t>
            </a:r>
            <a:r>
              <a:rPr lang="vi-VN" sz="2400" b="1"/>
              <a:t>ư</a:t>
            </a:r>
            <a:r>
              <a:rPr lang="en-US" sz="2400" b="1"/>
              <a:t>ợn.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800" y="4343400"/>
            <a:ext cx="4114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400" b="1"/>
              <a:t>Ong yêu hoa vì hoa có mật giúp ong làm mật </a:t>
            </a:r>
          </a:p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0" y="2514600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400"/>
              <a:t>Con cá yêu n</a:t>
            </a:r>
            <a:r>
              <a:rPr lang="vi-VN" sz="2400"/>
              <a:t>ư</a:t>
            </a:r>
            <a:r>
              <a:rPr lang="en-US" sz="2400"/>
              <a:t>ớc vì có n</a:t>
            </a:r>
            <a:r>
              <a:rPr lang="vi-VN" sz="2400"/>
              <a:t>ư</a:t>
            </a:r>
            <a:r>
              <a:rPr lang="en-US" sz="2400"/>
              <a:t>ớc cá mới sống </a:t>
            </a:r>
            <a:r>
              <a:rPr lang="vi-VN" sz="2400"/>
              <a:t>đư</a:t>
            </a:r>
            <a:r>
              <a:rPr lang="en-US" sz="2400"/>
              <a:t>ợc không có n</a:t>
            </a:r>
            <a:r>
              <a:rPr lang="vi-VN" sz="2400"/>
              <a:t>ư</a:t>
            </a:r>
            <a:r>
              <a:rPr lang="en-US" sz="2400"/>
              <a:t>ớc cá sẽ chết.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allAtOnce"/>
      <p:bldP spid="19463" grpId="0"/>
      <p:bldP spid="19464" grpId="0"/>
      <p:bldP spid="19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769514"/>
            <a:ext cx="7848600" cy="838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400" dirty="0" smtClean="0"/>
              <a:t>        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ngôi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bầu</a:t>
            </a:r>
            <a:r>
              <a:rPr lang="en-US" b="1" dirty="0" smtClean="0"/>
              <a:t> </a:t>
            </a:r>
            <a:r>
              <a:rPr lang="en-US" b="1" dirty="0" err="1" smtClean="0"/>
              <a:t>trời</a:t>
            </a:r>
            <a:r>
              <a:rPr lang="en-US" b="1" dirty="0" smtClean="0"/>
              <a:t> </a:t>
            </a:r>
            <a:r>
              <a:rPr lang="vi-VN" b="1" dirty="0" smtClean="0"/>
              <a:t>đ</a:t>
            </a:r>
            <a:r>
              <a:rPr lang="en-US" b="1" dirty="0" err="1" smtClean="0"/>
              <a:t>êm</a:t>
            </a:r>
            <a:r>
              <a:rPr lang="en-US" b="1" dirty="0" smtClean="0"/>
              <a:t> </a:t>
            </a:r>
            <a:r>
              <a:rPr lang="en-US" b="1" dirty="0" err="1" smtClean="0"/>
              <a:t>sáng</a:t>
            </a:r>
            <a:r>
              <a:rPr lang="en-US" b="1" dirty="0" smtClean="0"/>
              <a:t> </a:t>
            </a:r>
            <a:r>
              <a:rPr lang="en-US" b="1" dirty="0" err="1" smtClean="0"/>
              <a:t>không</a:t>
            </a:r>
            <a:r>
              <a:rPr lang="en-US" b="1" dirty="0" smtClean="0"/>
              <a:t> ?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.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19200" y="4038600"/>
            <a:ext cx="64770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38200" y="2814191"/>
            <a:ext cx="800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     </a:t>
            </a:r>
            <a:r>
              <a:rPr lang="en-US" sz="3200" dirty="0" err="1" smtClean="0">
                <a:solidFill>
                  <a:srgbClr val="C00000"/>
                </a:solidFill>
              </a:rPr>
              <a:t>Nhiều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ngôi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sao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mới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làm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vi-VN" sz="3200" dirty="0">
                <a:solidFill>
                  <a:srgbClr val="C00000"/>
                </a:solidFill>
              </a:rPr>
              <a:t>đư</a:t>
            </a:r>
            <a:r>
              <a:rPr lang="en-US" sz="3200" dirty="0" err="1">
                <a:solidFill>
                  <a:srgbClr val="C00000"/>
                </a:solidFill>
              </a:rPr>
              <a:t>ợc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bầu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trời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vi-VN" sz="3200" dirty="0">
                <a:solidFill>
                  <a:srgbClr val="C00000"/>
                </a:solidFill>
              </a:rPr>
              <a:t>đ</a:t>
            </a:r>
            <a:r>
              <a:rPr lang="en-US" sz="3200" dirty="0" err="1">
                <a:solidFill>
                  <a:srgbClr val="C00000"/>
                </a:solidFill>
              </a:rPr>
              <a:t>êm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sáng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51303"/>
            <a:ext cx="223939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09800"/>
            <a:ext cx="8229600" cy="99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3333CC"/>
                </a:solidFill>
              </a:rPr>
              <a:t>    </a:t>
            </a:r>
            <a:r>
              <a:rPr lang="en-US" b="1" dirty="0" err="1" smtClean="0">
                <a:solidFill>
                  <a:srgbClr val="3333CC"/>
                </a:solidFill>
              </a:rPr>
              <a:t>Một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thân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lúa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chín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có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làm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nên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một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mùa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vàng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không</a:t>
            </a:r>
            <a:r>
              <a:rPr lang="en-US" b="1" dirty="0" smtClean="0">
                <a:solidFill>
                  <a:srgbClr val="3333CC"/>
                </a:solidFill>
              </a:rPr>
              <a:t> 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3227439"/>
            <a:ext cx="88392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 dirty="0" smtClean="0">
                <a:solidFill>
                  <a:srgbClr val="3333CC"/>
                </a:solidFill>
              </a:rPr>
              <a:t>    </a:t>
            </a:r>
            <a:r>
              <a:rPr lang="en-US" sz="3600" dirty="0" err="1" smtClean="0">
                <a:solidFill>
                  <a:srgbClr val="C00000"/>
                </a:solidFill>
              </a:rPr>
              <a:t>Vô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vàn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thân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lúa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chín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mới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làm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nên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mùa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vàng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685800"/>
            <a:ext cx="223939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53175"/>
            <a:ext cx="7924800" cy="1371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3333CC"/>
                </a:solidFill>
              </a:rPr>
              <a:t>     </a:t>
            </a:r>
            <a:r>
              <a:rPr lang="en-US" b="1" dirty="0" err="1" smtClean="0">
                <a:solidFill>
                  <a:srgbClr val="3333CC"/>
                </a:solidFill>
              </a:rPr>
              <a:t>Một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smtClean="0">
                <a:solidFill>
                  <a:srgbClr val="3333CC"/>
                </a:solidFill>
              </a:rPr>
              <a:t>ng</a:t>
            </a:r>
            <a:r>
              <a:rPr lang="vi-VN" b="1" dirty="0" smtClean="0">
                <a:solidFill>
                  <a:srgbClr val="3333CC"/>
                </a:solidFill>
              </a:rPr>
              <a:t>ư</a:t>
            </a:r>
            <a:r>
              <a:rPr lang="en-US" b="1" dirty="0" err="1" smtClean="0">
                <a:solidFill>
                  <a:srgbClr val="3333CC"/>
                </a:solidFill>
              </a:rPr>
              <a:t>ời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có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vi-VN" b="1" dirty="0" smtClean="0">
                <a:solidFill>
                  <a:srgbClr val="3333CC"/>
                </a:solidFill>
              </a:rPr>
              <a:t>đư</a:t>
            </a:r>
            <a:r>
              <a:rPr lang="en-US" b="1" dirty="0" err="1" smtClean="0">
                <a:solidFill>
                  <a:srgbClr val="3333CC"/>
                </a:solidFill>
              </a:rPr>
              <a:t>ợc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gọi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là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một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nhân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gian</a:t>
            </a:r>
            <a:r>
              <a:rPr lang="en-US" b="1" dirty="0" smtClean="0">
                <a:solidFill>
                  <a:srgbClr val="3333CC"/>
                </a:solidFill>
              </a:rPr>
              <a:t> </a:t>
            </a:r>
            <a:r>
              <a:rPr lang="en-US" b="1" dirty="0" err="1" smtClean="0">
                <a:solidFill>
                  <a:srgbClr val="3333CC"/>
                </a:solidFill>
              </a:rPr>
              <a:t>không</a:t>
            </a:r>
            <a:r>
              <a:rPr lang="en-US" b="1" dirty="0" smtClean="0">
                <a:solidFill>
                  <a:srgbClr val="3333CC"/>
                </a:solidFill>
              </a:rPr>
              <a:t> ?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19200" y="4038600"/>
            <a:ext cx="64770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114800" y="2996995"/>
            <a:ext cx="5867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3253581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smtClean="0">
                <a:solidFill>
                  <a:srgbClr val="C00000"/>
                </a:solidFill>
              </a:rPr>
              <a:t>     </a:t>
            </a:r>
            <a:r>
              <a:rPr lang="en-US" sz="3200" dirty="0" err="1" smtClean="0">
                <a:solidFill>
                  <a:srgbClr val="C00000"/>
                </a:solidFill>
              </a:rPr>
              <a:t>Một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ng</a:t>
            </a:r>
            <a:r>
              <a:rPr lang="vi-VN" sz="3200" dirty="0">
                <a:solidFill>
                  <a:srgbClr val="C00000"/>
                </a:solidFill>
              </a:rPr>
              <a:t>ư</a:t>
            </a:r>
            <a:r>
              <a:rPr lang="en-US" sz="3200" dirty="0" err="1">
                <a:solidFill>
                  <a:srgbClr val="C00000"/>
                </a:solidFill>
              </a:rPr>
              <a:t>ời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không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phải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là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cả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loài</a:t>
            </a:r>
            <a:r>
              <a:rPr lang="en-US" sz="3200" dirty="0">
                <a:solidFill>
                  <a:srgbClr val="C00000"/>
                </a:solidFill>
              </a:rPr>
              <a:t> ng</a:t>
            </a:r>
            <a:r>
              <a:rPr lang="vi-VN" sz="3200" dirty="0">
                <a:solidFill>
                  <a:srgbClr val="C00000"/>
                </a:solidFill>
              </a:rPr>
              <a:t>ư</a:t>
            </a:r>
            <a:r>
              <a:rPr lang="en-US" sz="3200" dirty="0" err="1">
                <a:solidFill>
                  <a:srgbClr val="C00000"/>
                </a:solidFill>
              </a:rPr>
              <a:t>ời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sống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một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mình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nh</a:t>
            </a:r>
            <a:r>
              <a:rPr lang="vi-VN" sz="3200" dirty="0">
                <a:solidFill>
                  <a:srgbClr val="C00000"/>
                </a:solidFill>
              </a:rPr>
              <a:t>ư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một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vi-VN" sz="3200" dirty="0">
                <a:solidFill>
                  <a:srgbClr val="C00000"/>
                </a:solidFill>
              </a:rPr>
              <a:t>đ</a:t>
            </a:r>
            <a:r>
              <a:rPr lang="en-US" sz="3200" dirty="0" err="1">
                <a:solidFill>
                  <a:srgbClr val="C00000"/>
                </a:solidFill>
              </a:rPr>
              <a:t>ốm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lửa</a:t>
            </a:r>
            <a:r>
              <a:rPr lang="en-US" sz="3200" dirty="0">
                <a:solidFill>
                  <a:srgbClr val="C00000"/>
                </a:solidFill>
              </a:rPr>
              <a:t>  </a:t>
            </a:r>
            <a:r>
              <a:rPr lang="vi-VN" sz="3200" dirty="0">
                <a:solidFill>
                  <a:srgbClr val="C00000"/>
                </a:solidFill>
              </a:rPr>
              <a:t>đ</a:t>
            </a:r>
            <a:r>
              <a:rPr lang="en-US" sz="3200" dirty="0" err="1">
                <a:solidFill>
                  <a:srgbClr val="C00000"/>
                </a:solidFill>
              </a:rPr>
              <a:t>ang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tàn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lụi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mà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thôi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685800"/>
            <a:ext cx="223939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752600" y="19050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295400" y="2138809"/>
            <a:ext cx="9144000" cy="1077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3333CC"/>
                </a:solidFill>
                <a:latin typeface="Arial"/>
              </a:rPr>
              <a:t>  </a:t>
            </a:r>
            <a:r>
              <a:rPr lang="en-US" sz="3200" b="1" dirty="0" err="1" smtClean="0">
                <a:solidFill>
                  <a:srgbClr val="3333CC"/>
                </a:solidFill>
                <a:latin typeface="Arial"/>
              </a:rPr>
              <a:t>Vì</a:t>
            </a:r>
            <a:r>
              <a:rPr lang="en-US" sz="3200" b="1" dirty="0" smtClean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sao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núi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không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chê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vi-VN" sz="3200" b="1" dirty="0">
                <a:solidFill>
                  <a:srgbClr val="3333CC"/>
                </a:solidFill>
                <a:latin typeface="Arial"/>
              </a:rPr>
              <a:t>đ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ất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thấp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?</a:t>
            </a:r>
          </a:p>
          <a:p>
            <a:pPr>
              <a:defRPr/>
            </a:pP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800100" y="3126951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752600" y="298823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200" dirty="0" err="1">
                <a:solidFill>
                  <a:srgbClr val="C00000"/>
                </a:solidFill>
              </a:rPr>
              <a:t>Vì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núi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nhờ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có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vi-VN" sz="3200" dirty="0">
                <a:solidFill>
                  <a:srgbClr val="C00000"/>
                </a:solidFill>
              </a:rPr>
              <a:t>đ</a:t>
            </a:r>
            <a:r>
              <a:rPr lang="en-US" sz="3200" dirty="0" err="1">
                <a:solidFill>
                  <a:srgbClr val="C00000"/>
                </a:solidFill>
              </a:rPr>
              <a:t>ất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bồi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mới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cao</a:t>
            </a:r>
            <a:r>
              <a:rPr lang="en-US" sz="3200" dirty="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685800"/>
            <a:ext cx="223939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95600"/>
            <a:ext cx="8382000" cy="1219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3333CC"/>
                </a:solidFill>
              </a:rPr>
              <a:t>      </a:t>
            </a:r>
            <a:r>
              <a:rPr lang="en-US" dirty="0" err="1" smtClean="0">
                <a:solidFill>
                  <a:srgbClr val="C00000"/>
                </a:solidFill>
              </a:rPr>
              <a:t>Nhờ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vi-VN" dirty="0" smtClean="0">
                <a:solidFill>
                  <a:srgbClr val="C00000"/>
                </a:solidFill>
              </a:rPr>
              <a:t>ư</a:t>
            </a:r>
            <a:r>
              <a:rPr lang="en-US" dirty="0" err="1" smtClean="0">
                <a:solidFill>
                  <a:srgbClr val="C00000"/>
                </a:solidFill>
              </a:rPr>
              <a:t>ớc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của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</a:t>
            </a:r>
            <a:r>
              <a:rPr lang="vi-VN" dirty="0" smtClean="0">
                <a:solidFill>
                  <a:srgbClr val="C00000"/>
                </a:solidFill>
              </a:rPr>
              <a:t>ă</a:t>
            </a:r>
            <a:r>
              <a:rPr lang="en-US" dirty="0" smtClean="0">
                <a:solidFill>
                  <a:srgbClr val="C00000"/>
                </a:solidFill>
              </a:rPr>
              <a:t>m </a:t>
            </a:r>
            <a:r>
              <a:rPr lang="en-US" dirty="0" err="1" smtClean="0">
                <a:solidFill>
                  <a:srgbClr val="C00000"/>
                </a:solidFill>
              </a:rPr>
              <a:t>ngàn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sông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nhỏ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đ</a:t>
            </a:r>
            <a:r>
              <a:rPr lang="en-US" dirty="0" smtClean="0">
                <a:solidFill>
                  <a:srgbClr val="C00000"/>
                </a:solidFill>
              </a:rPr>
              <a:t>ổ </a:t>
            </a:r>
            <a:r>
              <a:rPr lang="en-US" dirty="0" err="1" smtClean="0">
                <a:solidFill>
                  <a:srgbClr val="C00000"/>
                </a:solidFill>
              </a:rPr>
              <a:t>vào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mới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thành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biển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lớn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2057400"/>
            <a:ext cx="8229600" cy="10772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Vì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sao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biển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không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nên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chê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sông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Arial"/>
              </a:rPr>
              <a:t>nhỏ</a:t>
            </a:r>
            <a:r>
              <a:rPr lang="en-US" sz="3200" b="1" dirty="0">
                <a:solidFill>
                  <a:srgbClr val="3333CC"/>
                </a:solidFill>
                <a:latin typeface="Arial"/>
              </a:rPr>
              <a:t> ?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499527"/>
            <a:ext cx="2667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37303" y="3576637"/>
            <a:ext cx="7239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C00000"/>
                </a:solidFill>
              </a:rPr>
              <a:t>Con ng</a:t>
            </a:r>
            <a:r>
              <a:rPr lang="vi-VN" dirty="0" smtClean="0">
                <a:solidFill>
                  <a:srgbClr val="C00000"/>
                </a:solidFill>
              </a:rPr>
              <a:t>ư</a:t>
            </a:r>
            <a:r>
              <a:rPr lang="en-US" dirty="0" err="1" smtClean="0">
                <a:solidFill>
                  <a:srgbClr val="C00000"/>
                </a:solidFill>
              </a:rPr>
              <a:t>ời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muốn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sống</a:t>
            </a:r>
            <a:r>
              <a:rPr lang="en-US" dirty="0" smtClean="0">
                <a:solidFill>
                  <a:srgbClr val="C00000"/>
                </a:solidFill>
              </a:rPr>
              <a:t>, con </a:t>
            </a:r>
            <a:r>
              <a:rPr lang="vi-VN" dirty="0" smtClean="0">
                <a:solidFill>
                  <a:srgbClr val="C00000"/>
                </a:solidFill>
              </a:rPr>
              <a:t>ơ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solidFill>
                  <a:srgbClr val="C00000"/>
                </a:solidFill>
              </a:rPr>
              <a:t>Phải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yêu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vi-VN" dirty="0" smtClean="0">
                <a:solidFill>
                  <a:srgbClr val="C00000"/>
                </a:solidFill>
              </a:rPr>
              <a:t>đ</a:t>
            </a:r>
            <a:r>
              <a:rPr lang="en-US" dirty="0" err="1" smtClean="0">
                <a:solidFill>
                  <a:srgbClr val="C00000"/>
                </a:solidFill>
              </a:rPr>
              <a:t>ồng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chí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yêu</a:t>
            </a:r>
            <a:r>
              <a:rPr lang="en-US" dirty="0" smtClean="0">
                <a:solidFill>
                  <a:srgbClr val="C00000"/>
                </a:solidFill>
              </a:rPr>
              <a:t> ng</a:t>
            </a:r>
            <a:r>
              <a:rPr lang="vi-VN" dirty="0" smtClean="0">
                <a:solidFill>
                  <a:srgbClr val="C00000"/>
                </a:solidFill>
              </a:rPr>
              <a:t>ư</a:t>
            </a:r>
            <a:r>
              <a:rPr lang="en-US" dirty="0" err="1" smtClean="0">
                <a:solidFill>
                  <a:srgbClr val="C00000"/>
                </a:solidFill>
              </a:rPr>
              <a:t>ời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em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66800" y="3576637"/>
            <a:ext cx="64770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371600" y="2743200"/>
            <a:ext cx="5867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" y="2062163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</a:rPr>
              <a:t>      </a:t>
            </a:r>
            <a:r>
              <a:rPr lang="en-US" sz="3200" b="1" dirty="0" err="1" smtClean="0">
                <a:solidFill>
                  <a:srgbClr val="3333CC"/>
                </a:solidFill>
              </a:rPr>
              <a:t>Câu</a:t>
            </a:r>
            <a:r>
              <a:rPr lang="en-US" sz="3200" b="1" dirty="0" smtClean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lục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bát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nào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trong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khổ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th</a:t>
            </a:r>
            <a:r>
              <a:rPr lang="vi-VN" sz="3200" b="1" dirty="0">
                <a:solidFill>
                  <a:srgbClr val="3333CC"/>
                </a:solidFill>
              </a:rPr>
              <a:t>ơ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nói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lên</a:t>
            </a:r>
            <a:r>
              <a:rPr lang="en-US" sz="3200" b="1" dirty="0">
                <a:solidFill>
                  <a:srgbClr val="3333CC"/>
                </a:solidFill>
              </a:rPr>
              <a:t> ý </a:t>
            </a:r>
            <a:r>
              <a:rPr lang="en-US" sz="3200" b="1" dirty="0" err="1">
                <a:solidFill>
                  <a:srgbClr val="3333CC"/>
                </a:solidFill>
              </a:rPr>
              <a:t>chính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của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cả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bài</a:t>
            </a:r>
            <a:r>
              <a:rPr lang="en-US" sz="3200" b="1" dirty="0">
                <a:solidFill>
                  <a:srgbClr val="3333CC"/>
                </a:solidFill>
              </a:rPr>
              <a:t> </a:t>
            </a:r>
            <a:r>
              <a:rPr lang="en-US" sz="3200" b="1" dirty="0" err="1">
                <a:solidFill>
                  <a:srgbClr val="3333CC"/>
                </a:solidFill>
              </a:rPr>
              <a:t>th</a:t>
            </a:r>
            <a:r>
              <a:rPr lang="vi-VN" sz="3200" b="1" dirty="0">
                <a:solidFill>
                  <a:srgbClr val="3333CC"/>
                </a:solidFill>
              </a:rPr>
              <a:t>ơ</a:t>
            </a:r>
            <a:r>
              <a:rPr lang="en-US" sz="3200" b="1" dirty="0">
                <a:solidFill>
                  <a:srgbClr val="3333CC"/>
                </a:solidFill>
              </a:rPr>
              <a:t> ?.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685800"/>
            <a:ext cx="223939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  </a:t>
            </a:r>
            <a:r>
              <a:rPr lang="en-US" sz="3200" b="1" dirty="0" err="1" smtClean="0">
                <a:solidFill>
                  <a:srgbClr val="0000CC"/>
                </a:solidFill>
              </a:rPr>
              <a:t>Tập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đọc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Tiếng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ru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631188772"/>
</p:tagLst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580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.VnTime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21</cp:revision>
  <cp:lastPrinted>1601-01-01T00:00:00Z</cp:lastPrinted>
  <dcterms:created xsi:type="dcterms:W3CDTF">1601-01-01T00:00:00Z</dcterms:created>
  <dcterms:modified xsi:type="dcterms:W3CDTF">2021-11-06T15:58:45Z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